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9"/>
  </p:notesMasterIdLst>
  <p:sldIdLst>
    <p:sldId id="256" r:id="rId2"/>
    <p:sldId id="297" r:id="rId3"/>
    <p:sldId id="257" r:id="rId4"/>
    <p:sldId id="261" r:id="rId5"/>
    <p:sldId id="301" r:id="rId6"/>
    <p:sldId id="303" r:id="rId7"/>
    <p:sldId id="302" r:id="rId8"/>
    <p:sldId id="262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6" r:id="rId19"/>
    <p:sldId id="313" r:id="rId20"/>
    <p:sldId id="314" r:id="rId21"/>
    <p:sldId id="315" r:id="rId22"/>
    <p:sldId id="317" r:id="rId23"/>
    <p:sldId id="318" r:id="rId24"/>
    <p:sldId id="319" r:id="rId25"/>
    <p:sldId id="320" r:id="rId26"/>
    <p:sldId id="321" r:id="rId27"/>
    <p:sldId id="258" r:id="rId28"/>
    <p:sldId id="260" r:id="rId29"/>
    <p:sldId id="293" r:id="rId30"/>
    <p:sldId id="294" r:id="rId31"/>
    <p:sldId id="295" r:id="rId32"/>
    <p:sldId id="296" r:id="rId33"/>
    <p:sldId id="298" r:id="rId34"/>
    <p:sldId id="299" r:id="rId35"/>
    <p:sldId id="300" r:id="rId36"/>
    <p:sldId id="274" r:id="rId37"/>
    <p:sldId id="272" r:id="rId3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Gantari" panose="020B0604020202020204" charset="0"/>
      <p:regular r:id="rId45"/>
      <p:bold r:id="rId46"/>
      <p:italic r:id="rId47"/>
      <p:boldItalic r:id="rId48"/>
    </p:embeddedFont>
    <p:embeddedFont>
      <p:font typeface="Golos Text" panose="020B0604020202020204" charset="0"/>
      <p:regular r:id="rId49"/>
      <p:bold r:id="rId50"/>
    </p:embeddedFont>
    <p:embeddedFont>
      <p:font typeface="Golos Text Medium" panose="020B0604020202020204" charset="0"/>
      <p:regular r:id="rId51"/>
      <p:bold r:id="rId52"/>
    </p:embeddedFont>
    <p:embeddedFont>
      <p:font typeface="Montserrat SemiBold" panose="00000700000000000000" pitchFamily="2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DB6360-ABD6-4FCC-8E8E-2C86628CE4A5}">
  <a:tblStyle styleId="{83DB6360-ABD6-4FCC-8E8E-2C86628CE4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202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775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566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08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883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683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09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6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273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58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747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432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745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457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85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846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118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900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551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64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29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169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421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060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72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353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622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2b21ebf290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2b21ebf290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058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92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131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84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edr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ndyjsmith/registry-spy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br>
              <a:rPr lang="en-US" dirty="0"/>
            </a:br>
            <a:r>
              <a:rPr lang="en-US" dirty="0"/>
              <a:t>Registry Spy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572000" y="203410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Agent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4F4D1-2A91-8A06-FF77-3B461860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60" y="1168252"/>
            <a:ext cx="6840279" cy="38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Packages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4CB2F-C8C6-D369-3BC0-7C28E7C9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16" y="1178439"/>
            <a:ext cx="6847368" cy="3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2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6446A-89B9-8B1A-7405-6A91CCE9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07" y="1164706"/>
            <a:ext cx="6896986" cy="38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71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561E6-E106-7FB6-74F4-586E1145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2" y="1242400"/>
            <a:ext cx="6461155" cy="36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1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624DB-701A-630F-6789-ADB12A23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14" y="1242400"/>
            <a:ext cx="6478772" cy="36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1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18959-4172-5F2A-62D8-8E422129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2" y="1242400"/>
            <a:ext cx="6510276" cy="36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56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7A965-3F9F-F42C-A3D1-554D5DB83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24"/>
          <a:stretch/>
        </p:blipFill>
        <p:spPr>
          <a:xfrm>
            <a:off x="435953" y="1723211"/>
            <a:ext cx="8272093" cy="16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4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CB512-44E2-7828-8FAF-4BC2DDAF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70" y="1731426"/>
            <a:ext cx="8619460" cy="16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96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511FC0-7457-41F2-7720-C27FEF9F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95" y="1242400"/>
            <a:ext cx="6578009" cy="37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7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081FD-A3E1-C1BA-47F6-F6DA298CD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4" y="1716705"/>
            <a:ext cx="8832112" cy="17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0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0;p36">
            <a:extLst>
              <a:ext uri="{FF2B5EF4-FFF2-40B4-BE49-F238E27FC236}">
                <a16:creationId xmlns:a16="http://schemas.microsoft.com/office/drawing/2014/main" id="{A46666D9-D0BB-25C9-1C54-64B52666F7F8}"/>
              </a:ext>
            </a:extLst>
          </p:cNvPr>
          <p:cNvSpPr/>
          <p:nvPr/>
        </p:nvSpPr>
        <p:spPr>
          <a:xfrm>
            <a:off x="881363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1;p36">
            <a:extLst>
              <a:ext uri="{FF2B5EF4-FFF2-40B4-BE49-F238E27FC236}">
                <a16:creationId xmlns:a16="http://schemas.microsoft.com/office/drawing/2014/main" id="{8D7D92BE-6F55-A28B-6F1D-0E1E82488E04}"/>
              </a:ext>
            </a:extLst>
          </p:cNvPr>
          <p:cNvSpPr/>
          <p:nvPr/>
        </p:nvSpPr>
        <p:spPr>
          <a:xfrm>
            <a:off x="3623400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72;p36">
            <a:extLst>
              <a:ext uri="{FF2B5EF4-FFF2-40B4-BE49-F238E27FC236}">
                <a16:creationId xmlns:a16="http://schemas.microsoft.com/office/drawing/2014/main" id="{7078B2C8-F6AE-02D3-C9B8-765059F719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OUR TEAM</a:t>
            </a:r>
            <a:endParaRPr sz="3200" dirty="0"/>
          </a:p>
        </p:txBody>
      </p:sp>
      <p:cxnSp>
        <p:nvCxnSpPr>
          <p:cNvPr id="9" name="Google Shape;273;p36">
            <a:extLst>
              <a:ext uri="{FF2B5EF4-FFF2-40B4-BE49-F238E27FC236}">
                <a16:creationId xmlns:a16="http://schemas.microsoft.com/office/drawing/2014/main" id="{786CD6D4-48CE-D3F9-FE5B-6A859C8CFC2A}"/>
              </a:ext>
            </a:extLst>
          </p:cNvPr>
          <p:cNvCxnSpPr/>
          <p:nvPr/>
        </p:nvCxnSpPr>
        <p:spPr>
          <a:xfrm>
            <a:off x="99495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0" name="Google Shape;274;p36">
            <a:extLst>
              <a:ext uri="{FF2B5EF4-FFF2-40B4-BE49-F238E27FC236}">
                <a16:creationId xmlns:a16="http://schemas.microsoft.com/office/drawing/2014/main" id="{F4B98E2C-A3BA-0D38-F3D4-BCDEDEBA4E19}"/>
              </a:ext>
            </a:extLst>
          </p:cNvPr>
          <p:cNvSpPr txBox="1">
            <a:spLocks/>
          </p:cNvSpPr>
          <p:nvPr/>
        </p:nvSpPr>
        <p:spPr>
          <a:xfrm>
            <a:off x="719988" y="3212100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Nguyễn Bình </a:t>
            </a:r>
            <a:b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Thục Trâm</a:t>
            </a:r>
          </a:p>
        </p:txBody>
      </p:sp>
      <p:sp>
        <p:nvSpPr>
          <p:cNvPr id="11" name="Google Shape;275;p36">
            <a:extLst>
              <a:ext uri="{FF2B5EF4-FFF2-40B4-BE49-F238E27FC236}">
                <a16:creationId xmlns:a16="http://schemas.microsoft.com/office/drawing/2014/main" id="{59CBD5A3-BFAB-3ABE-41CC-C97C5A5FEFCD}"/>
              </a:ext>
            </a:extLst>
          </p:cNvPr>
          <p:cNvSpPr txBox="1">
            <a:spLocks/>
          </p:cNvSpPr>
          <p:nvPr/>
        </p:nvSpPr>
        <p:spPr>
          <a:xfrm>
            <a:off x="112007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20520815</a:t>
            </a:r>
          </a:p>
        </p:txBody>
      </p:sp>
      <p:cxnSp>
        <p:nvCxnSpPr>
          <p:cNvPr id="12" name="Google Shape;276;p36">
            <a:extLst>
              <a:ext uri="{FF2B5EF4-FFF2-40B4-BE49-F238E27FC236}">
                <a16:creationId xmlns:a16="http://schemas.microsoft.com/office/drawing/2014/main" id="{4B78A9C1-FBDE-8D42-86E3-F702DE8A1E2F}"/>
              </a:ext>
            </a:extLst>
          </p:cNvPr>
          <p:cNvCxnSpPr/>
          <p:nvPr/>
        </p:nvCxnSpPr>
        <p:spPr>
          <a:xfrm>
            <a:off x="372420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3" name="Google Shape;277;p36">
            <a:extLst>
              <a:ext uri="{FF2B5EF4-FFF2-40B4-BE49-F238E27FC236}">
                <a16:creationId xmlns:a16="http://schemas.microsoft.com/office/drawing/2014/main" id="{54340576-0725-4F6D-C388-7400D8A4EF10}"/>
              </a:ext>
            </a:extLst>
          </p:cNvPr>
          <p:cNvSpPr txBox="1">
            <a:spLocks/>
          </p:cNvSpPr>
          <p:nvPr/>
        </p:nvSpPr>
        <p:spPr>
          <a:xfrm>
            <a:off x="3449238" y="3212100"/>
            <a:ext cx="22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Võ Anh Kiệt</a:t>
            </a:r>
          </a:p>
        </p:txBody>
      </p:sp>
      <p:sp>
        <p:nvSpPr>
          <p:cNvPr id="14" name="Google Shape;278;p36">
            <a:extLst>
              <a:ext uri="{FF2B5EF4-FFF2-40B4-BE49-F238E27FC236}">
                <a16:creationId xmlns:a16="http://schemas.microsoft.com/office/drawing/2014/main" id="{ACA6BE25-1278-F44C-2274-A4559AB664EB}"/>
              </a:ext>
            </a:extLst>
          </p:cNvPr>
          <p:cNvSpPr txBox="1">
            <a:spLocks/>
          </p:cNvSpPr>
          <p:nvPr/>
        </p:nvSpPr>
        <p:spPr>
          <a:xfrm>
            <a:off x="384932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20520605</a:t>
            </a:r>
          </a:p>
        </p:txBody>
      </p:sp>
      <p:sp>
        <p:nvSpPr>
          <p:cNvPr id="15" name="Google Shape;279;p36">
            <a:extLst>
              <a:ext uri="{FF2B5EF4-FFF2-40B4-BE49-F238E27FC236}">
                <a16:creationId xmlns:a16="http://schemas.microsoft.com/office/drawing/2014/main" id="{094A2374-DFF5-E85A-F593-272A2CD61958}"/>
              </a:ext>
            </a:extLst>
          </p:cNvPr>
          <p:cNvSpPr/>
          <p:nvPr/>
        </p:nvSpPr>
        <p:spPr>
          <a:xfrm>
            <a:off x="6352650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280;p36">
            <a:extLst>
              <a:ext uri="{FF2B5EF4-FFF2-40B4-BE49-F238E27FC236}">
                <a16:creationId xmlns:a16="http://schemas.microsoft.com/office/drawing/2014/main" id="{329683C3-8A89-755E-D0B7-5D44633C3CC7}"/>
              </a:ext>
            </a:extLst>
          </p:cNvPr>
          <p:cNvCxnSpPr/>
          <p:nvPr/>
        </p:nvCxnSpPr>
        <p:spPr>
          <a:xfrm>
            <a:off x="645345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7" name="Google Shape;281;p36">
            <a:extLst>
              <a:ext uri="{FF2B5EF4-FFF2-40B4-BE49-F238E27FC236}">
                <a16:creationId xmlns:a16="http://schemas.microsoft.com/office/drawing/2014/main" id="{8D8F90E2-A775-3162-AAC5-6F6B49AE0AB1}"/>
              </a:ext>
            </a:extLst>
          </p:cNvPr>
          <p:cNvSpPr txBox="1">
            <a:spLocks/>
          </p:cNvSpPr>
          <p:nvPr/>
        </p:nvSpPr>
        <p:spPr>
          <a:xfrm>
            <a:off x="6178488" y="3212100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Nguyễn Bùi </a:t>
            </a:r>
          </a:p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Kim Ngân</a:t>
            </a:r>
          </a:p>
        </p:txBody>
      </p:sp>
      <p:sp>
        <p:nvSpPr>
          <p:cNvPr id="18" name="Google Shape;282;p36">
            <a:extLst>
              <a:ext uri="{FF2B5EF4-FFF2-40B4-BE49-F238E27FC236}">
                <a16:creationId xmlns:a16="http://schemas.microsoft.com/office/drawing/2014/main" id="{A3E5B58F-21A3-9F9F-990B-7C77F85B6063}"/>
              </a:ext>
            </a:extLst>
          </p:cNvPr>
          <p:cNvSpPr txBox="1">
            <a:spLocks/>
          </p:cNvSpPr>
          <p:nvPr/>
        </p:nvSpPr>
        <p:spPr>
          <a:xfrm>
            <a:off x="657857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20520648</a:t>
            </a:r>
          </a:p>
        </p:txBody>
      </p:sp>
      <p:pic>
        <p:nvPicPr>
          <p:cNvPr id="19" name="Google Shape;283;p36">
            <a:extLst>
              <a:ext uri="{FF2B5EF4-FFF2-40B4-BE49-F238E27FC236}">
                <a16:creationId xmlns:a16="http://schemas.microsoft.com/office/drawing/2014/main" id="{19DC430B-DB2E-B40E-A75B-5BE80CCAC4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901" y="1375963"/>
            <a:ext cx="1692149" cy="169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84;p36">
            <a:extLst>
              <a:ext uri="{FF2B5EF4-FFF2-40B4-BE49-F238E27FC236}">
                <a16:creationId xmlns:a16="http://schemas.microsoft.com/office/drawing/2014/main" id="{93DA3246-BFB8-8B1E-DB7D-5153FA3468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857" y="1342275"/>
            <a:ext cx="1759500" cy="1759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1" name="Google Shape;285;p36">
            <a:extLst>
              <a:ext uri="{FF2B5EF4-FFF2-40B4-BE49-F238E27FC236}">
                <a16:creationId xmlns:a16="http://schemas.microsoft.com/office/drawing/2014/main" id="{764F6FDC-B51E-DC3D-57C3-58B91C6BD4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044" b="7044"/>
          <a:stretch/>
        </p:blipFill>
        <p:spPr>
          <a:xfrm>
            <a:off x="6467951" y="1375963"/>
            <a:ext cx="1692000" cy="169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018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FE17B-087B-9DC0-6277-34CC0B4F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6" y="1717118"/>
            <a:ext cx="8761228" cy="17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8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E0FDC-11E5-0D8F-7E63-8997443F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1724276"/>
            <a:ext cx="8803758" cy="16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2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F3AB6E-9FBB-16A8-DBA7-B67A66CC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9" y="1242400"/>
            <a:ext cx="6741042" cy="37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0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401DC3-5B9C-06E0-6B7E-F354798D3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5" t="10852" r="2188" b="6837"/>
          <a:stretch/>
        </p:blipFill>
        <p:spPr>
          <a:xfrm>
            <a:off x="1339702" y="1242400"/>
            <a:ext cx="6464596" cy="36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2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D5663B-C835-A0FC-C4FA-526B3E366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15" r="47799" b="25626"/>
          <a:stretch/>
        </p:blipFill>
        <p:spPr>
          <a:xfrm>
            <a:off x="185482" y="1713392"/>
            <a:ext cx="8773035" cy="1716715"/>
          </a:xfrm>
          <a:prstGeom prst="rect">
            <a:avLst/>
          </a:prstGeom>
        </p:spPr>
      </p:pic>
      <p:sp>
        <p:nvSpPr>
          <p:cNvPr id="5" name="Google Shape;453;p27">
            <a:extLst>
              <a:ext uri="{FF2B5EF4-FFF2-40B4-BE49-F238E27FC236}">
                <a16:creationId xmlns:a16="http://schemas.microsoft.com/office/drawing/2014/main" id="{2C2B83C5-682D-74DF-6017-012BFB1717F4}"/>
              </a:ext>
            </a:extLst>
          </p:cNvPr>
          <p:cNvSpPr txBox="1">
            <a:spLocks/>
          </p:cNvSpPr>
          <p:nvPr/>
        </p:nvSpPr>
        <p:spPr>
          <a:xfrm>
            <a:off x="612319" y="35474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No announcement on </a:t>
            </a:r>
            <a:r>
              <a:rPr lang="en-US" dirty="0" err="1">
                <a:solidFill>
                  <a:srgbClr val="FF0000"/>
                </a:solidFill>
              </a:rPr>
              <a:t>OpenEDR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81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WebGoat</a:t>
            </a:r>
            <a:r>
              <a:rPr lang="en-US" dirty="0"/>
              <a:t> – Top 10 OWASP</a:t>
            </a:r>
            <a:endParaRPr dirty="0"/>
          </a:p>
        </p:txBody>
      </p:sp>
      <p:sp>
        <p:nvSpPr>
          <p:cNvPr id="5" name="Google Shape;453;p27">
            <a:extLst>
              <a:ext uri="{FF2B5EF4-FFF2-40B4-BE49-F238E27FC236}">
                <a16:creationId xmlns:a16="http://schemas.microsoft.com/office/drawing/2014/main" id="{2C2B83C5-682D-74DF-6017-012BFB1717F4}"/>
              </a:ext>
            </a:extLst>
          </p:cNvPr>
          <p:cNvSpPr txBox="1">
            <a:spLocks/>
          </p:cNvSpPr>
          <p:nvPr/>
        </p:nvSpPr>
        <p:spPr>
          <a:xfrm>
            <a:off x="612319" y="35474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No announcement on </a:t>
            </a:r>
            <a:r>
              <a:rPr lang="en-US" dirty="0" err="1">
                <a:solidFill>
                  <a:srgbClr val="FF0000"/>
                </a:solidFill>
              </a:rPr>
              <a:t>OpenEDR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7CDFB-F44E-CA41-1318-FB2E0AAC3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0125" r="994" b="6328"/>
          <a:stretch/>
        </p:blipFill>
        <p:spPr>
          <a:xfrm>
            <a:off x="99264" y="1973390"/>
            <a:ext cx="8945471" cy="11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18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Weakness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178C2-E65F-8D85-6CF0-974D8CD3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61" y="1242400"/>
            <a:ext cx="6678678" cy="37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26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Registry Spy</a:t>
            </a:r>
            <a:endParaRPr sz="36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" name="Google Shape;529;p36">
            <a:extLst>
              <a:ext uri="{FF2B5EF4-FFF2-40B4-BE49-F238E27FC236}">
                <a16:creationId xmlns:a16="http://schemas.microsoft.com/office/drawing/2014/main" id="{2343BAE7-3CA0-75B7-84C8-E0D5AB48C29D}"/>
              </a:ext>
            </a:extLst>
          </p:cNvPr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3" name="Google Shape;530;p36">
              <a:extLst>
                <a:ext uri="{FF2B5EF4-FFF2-40B4-BE49-F238E27FC236}">
                  <a16:creationId xmlns:a16="http://schemas.microsoft.com/office/drawing/2014/main" id="{222135C1-D017-3AA3-E123-124BDFF34E83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31;p36">
              <a:extLst>
                <a:ext uri="{FF2B5EF4-FFF2-40B4-BE49-F238E27FC236}">
                  <a16:creationId xmlns:a16="http://schemas.microsoft.com/office/drawing/2014/main" id="{E3D69918-B99E-B38C-2AE9-EFEB23FCEEC9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32;p36">
              <a:extLst>
                <a:ext uri="{FF2B5EF4-FFF2-40B4-BE49-F238E27FC236}">
                  <a16:creationId xmlns:a16="http://schemas.microsoft.com/office/drawing/2014/main" id="{55BBC1DE-3965-048F-48FE-542374E602C1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;p36">
              <a:extLst>
                <a:ext uri="{FF2B5EF4-FFF2-40B4-BE49-F238E27FC236}">
                  <a16:creationId xmlns:a16="http://schemas.microsoft.com/office/drawing/2014/main" id="{D6D5976A-B07E-0928-B789-8B55D669FD45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4;p36">
              <a:extLst>
                <a:ext uri="{FF2B5EF4-FFF2-40B4-BE49-F238E27FC236}">
                  <a16:creationId xmlns:a16="http://schemas.microsoft.com/office/drawing/2014/main" id="{99B964C6-4193-653D-90BD-7DE757FB9B2F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5;p36">
              <a:extLst>
                <a:ext uri="{FF2B5EF4-FFF2-40B4-BE49-F238E27FC236}">
                  <a16:creationId xmlns:a16="http://schemas.microsoft.com/office/drawing/2014/main" id="{2E26CF8F-7881-BB0B-126F-D99CB17E5A6F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6;p36">
              <a:extLst>
                <a:ext uri="{FF2B5EF4-FFF2-40B4-BE49-F238E27FC236}">
                  <a16:creationId xmlns:a16="http://schemas.microsoft.com/office/drawing/2014/main" id="{ED8F51EC-D55B-0A72-E280-291DC11CCBDD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36">
              <a:extLst>
                <a:ext uri="{FF2B5EF4-FFF2-40B4-BE49-F238E27FC236}">
                  <a16:creationId xmlns:a16="http://schemas.microsoft.com/office/drawing/2014/main" id="{515D6D61-5010-E3A2-27EE-7DBC6A612CFF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36">
              <a:extLst>
                <a:ext uri="{FF2B5EF4-FFF2-40B4-BE49-F238E27FC236}">
                  <a16:creationId xmlns:a16="http://schemas.microsoft.com/office/drawing/2014/main" id="{DBA6C70E-B40E-7E22-2F73-24B3D566A907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36">
              <a:extLst>
                <a:ext uri="{FF2B5EF4-FFF2-40B4-BE49-F238E27FC236}">
                  <a16:creationId xmlns:a16="http://schemas.microsoft.com/office/drawing/2014/main" id="{CBA59148-1EA0-E369-386D-28CE555B392D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36">
              <a:extLst>
                <a:ext uri="{FF2B5EF4-FFF2-40B4-BE49-F238E27FC236}">
                  <a16:creationId xmlns:a16="http://schemas.microsoft.com/office/drawing/2014/main" id="{F1964C7E-6452-850E-0B02-C0A295D55E96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36">
              <a:extLst>
                <a:ext uri="{FF2B5EF4-FFF2-40B4-BE49-F238E27FC236}">
                  <a16:creationId xmlns:a16="http://schemas.microsoft.com/office/drawing/2014/main" id="{A78ED423-7DBE-BC29-0F3A-C61B7214AC5C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36">
              <a:extLst>
                <a:ext uri="{FF2B5EF4-FFF2-40B4-BE49-F238E27FC236}">
                  <a16:creationId xmlns:a16="http://schemas.microsoft.com/office/drawing/2014/main" id="{440F4CC4-A79B-CC1A-39FD-AF2879218572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36">
              <a:extLst>
                <a:ext uri="{FF2B5EF4-FFF2-40B4-BE49-F238E27FC236}">
                  <a16:creationId xmlns:a16="http://schemas.microsoft.com/office/drawing/2014/main" id="{B6775418-D90E-1772-63C8-E9E0D0B881C4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36">
              <a:extLst>
                <a:ext uri="{FF2B5EF4-FFF2-40B4-BE49-F238E27FC236}">
                  <a16:creationId xmlns:a16="http://schemas.microsoft.com/office/drawing/2014/main" id="{B33036D1-CA4D-140D-01DD-22021E8EB15C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;p36">
              <a:extLst>
                <a:ext uri="{FF2B5EF4-FFF2-40B4-BE49-F238E27FC236}">
                  <a16:creationId xmlns:a16="http://schemas.microsoft.com/office/drawing/2014/main" id="{D7DFE088-6D01-2645-DC9E-E43DCAF3D772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6;p36">
              <a:extLst>
                <a:ext uri="{FF2B5EF4-FFF2-40B4-BE49-F238E27FC236}">
                  <a16:creationId xmlns:a16="http://schemas.microsoft.com/office/drawing/2014/main" id="{764E3C52-E581-3E11-7617-545CF668CE8E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7;p36">
              <a:extLst>
                <a:ext uri="{FF2B5EF4-FFF2-40B4-BE49-F238E27FC236}">
                  <a16:creationId xmlns:a16="http://schemas.microsoft.com/office/drawing/2014/main" id="{A9DF427F-A101-4440-33EB-664467C0FD01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8;p36">
              <a:extLst>
                <a:ext uri="{FF2B5EF4-FFF2-40B4-BE49-F238E27FC236}">
                  <a16:creationId xmlns:a16="http://schemas.microsoft.com/office/drawing/2014/main" id="{87913240-2000-DA3D-9AF0-04B82F5CF367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9;p36">
              <a:extLst>
                <a:ext uri="{FF2B5EF4-FFF2-40B4-BE49-F238E27FC236}">
                  <a16:creationId xmlns:a16="http://schemas.microsoft.com/office/drawing/2014/main" id="{1DAC94E4-FD83-263E-71D7-2B3B1A090463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0;p36">
              <a:extLst>
                <a:ext uri="{FF2B5EF4-FFF2-40B4-BE49-F238E27FC236}">
                  <a16:creationId xmlns:a16="http://schemas.microsoft.com/office/drawing/2014/main" id="{AE846D5C-7EAB-93B7-00BD-19855DCD80B0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1;p36">
              <a:extLst>
                <a:ext uri="{FF2B5EF4-FFF2-40B4-BE49-F238E27FC236}">
                  <a16:creationId xmlns:a16="http://schemas.microsoft.com/office/drawing/2014/main" id="{95C72EC7-85B4-B0DD-9267-96DC7553B19A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2;p36">
              <a:extLst>
                <a:ext uri="{FF2B5EF4-FFF2-40B4-BE49-F238E27FC236}">
                  <a16:creationId xmlns:a16="http://schemas.microsoft.com/office/drawing/2014/main" id="{34AE9463-DC58-8241-8F2D-6E56F26A5977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3;p36">
              <a:extLst>
                <a:ext uri="{FF2B5EF4-FFF2-40B4-BE49-F238E27FC236}">
                  <a16:creationId xmlns:a16="http://schemas.microsoft.com/office/drawing/2014/main" id="{A5934B21-2559-A79F-582F-5B50116873B3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4;p36">
              <a:extLst>
                <a:ext uri="{FF2B5EF4-FFF2-40B4-BE49-F238E27FC236}">
                  <a16:creationId xmlns:a16="http://schemas.microsoft.com/office/drawing/2014/main" id="{EBB71306-CE5C-1B5D-0754-E0CED33C1E39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5;p36">
              <a:extLst>
                <a:ext uri="{FF2B5EF4-FFF2-40B4-BE49-F238E27FC236}">
                  <a16:creationId xmlns:a16="http://schemas.microsoft.com/office/drawing/2014/main" id="{B92F4F7D-A5A4-B391-39DF-07D95EA1D8E5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6;p36">
              <a:extLst>
                <a:ext uri="{FF2B5EF4-FFF2-40B4-BE49-F238E27FC236}">
                  <a16:creationId xmlns:a16="http://schemas.microsoft.com/office/drawing/2014/main" id="{4A2CBAD1-FEA2-4ADA-8FFD-F95414F7B0D8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7;p36">
              <a:extLst>
                <a:ext uri="{FF2B5EF4-FFF2-40B4-BE49-F238E27FC236}">
                  <a16:creationId xmlns:a16="http://schemas.microsoft.com/office/drawing/2014/main" id="{8F8BAA40-17FA-2606-9591-EEE675C4EE21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8;p36">
              <a:extLst>
                <a:ext uri="{FF2B5EF4-FFF2-40B4-BE49-F238E27FC236}">
                  <a16:creationId xmlns:a16="http://schemas.microsoft.com/office/drawing/2014/main" id="{E2938ABD-85EF-F04D-634D-D9DADFDA05E5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9;p36">
              <a:extLst>
                <a:ext uri="{FF2B5EF4-FFF2-40B4-BE49-F238E27FC236}">
                  <a16:creationId xmlns:a16="http://schemas.microsoft.com/office/drawing/2014/main" id="{D8802FF8-0A27-9563-0B05-1D4F2CA39D60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0;p36">
              <a:extLst>
                <a:ext uri="{FF2B5EF4-FFF2-40B4-BE49-F238E27FC236}">
                  <a16:creationId xmlns:a16="http://schemas.microsoft.com/office/drawing/2014/main" id="{EFB01580-D005-DA65-D729-D6F276221677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1;p36">
              <a:extLst>
                <a:ext uri="{FF2B5EF4-FFF2-40B4-BE49-F238E27FC236}">
                  <a16:creationId xmlns:a16="http://schemas.microsoft.com/office/drawing/2014/main" id="{4BF17B09-253E-511B-1099-4B4C79DA51F9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2;p36">
              <a:extLst>
                <a:ext uri="{FF2B5EF4-FFF2-40B4-BE49-F238E27FC236}">
                  <a16:creationId xmlns:a16="http://schemas.microsoft.com/office/drawing/2014/main" id="{9A3A2B90-97D4-3233-5D3C-A8D3569227C7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3;p36">
              <a:extLst>
                <a:ext uri="{FF2B5EF4-FFF2-40B4-BE49-F238E27FC236}">
                  <a16:creationId xmlns:a16="http://schemas.microsoft.com/office/drawing/2014/main" id="{3E4C74E3-51F7-9C51-BBB0-F1FC31C8177F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4;p36">
              <a:extLst>
                <a:ext uri="{FF2B5EF4-FFF2-40B4-BE49-F238E27FC236}">
                  <a16:creationId xmlns:a16="http://schemas.microsoft.com/office/drawing/2014/main" id="{1BB892DD-9D1C-0863-09A8-5E5C8290E522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5;p36">
              <a:extLst>
                <a:ext uri="{FF2B5EF4-FFF2-40B4-BE49-F238E27FC236}">
                  <a16:creationId xmlns:a16="http://schemas.microsoft.com/office/drawing/2014/main" id="{086BEC8A-4245-A84B-27D1-8E48C465F278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6;p36">
              <a:extLst>
                <a:ext uri="{FF2B5EF4-FFF2-40B4-BE49-F238E27FC236}">
                  <a16:creationId xmlns:a16="http://schemas.microsoft.com/office/drawing/2014/main" id="{661242E6-610A-AA2C-03A5-0F8F7B1658BF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7;p36">
              <a:extLst>
                <a:ext uri="{FF2B5EF4-FFF2-40B4-BE49-F238E27FC236}">
                  <a16:creationId xmlns:a16="http://schemas.microsoft.com/office/drawing/2014/main" id="{4FF0D5D5-4135-A9B2-74CA-EE47F1CEC281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8;p36">
              <a:extLst>
                <a:ext uri="{FF2B5EF4-FFF2-40B4-BE49-F238E27FC236}">
                  <a16:creationId xmlns:a16="http://schemas.microsoft.com/office/drawing/2014/main" id="{05E687B0-A2D9-764E-C95A-6AB11A12AE5E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9;p36">
              <a:extLst>
                <a:ext uri="{FF2B5EF4-FFF2-40B4-BE49-F238E27FC236}">
                  <a16:creationId xmlns:a16="http://schemas.microsoft.com/office/drawing/2014/main" id="{970A9BF2-47F9-B1B0-D16B-3DF895C2836F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70;p36">
              <a:extLst>
                <a:ext uri="{FF2B5EF4-FFF2-40B4-BE49-F238E27FC236}">
                  <a16:creationId xmlns:a16="http://schemas.microsoft.com/office/drawing/2014/main" id="{89DAA3C0-243A-2E96-071C-5EB4162C61F0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71;p36">
              <a:extLst>
                <a:ext uri="{FF2B5EF4-FFF2-40B4-BE49-F238E27FC236}">
                  <a16:creationId xmlns:a16="http://schemas.microsoft.com/office/drawing/2014/main" id="{4C6619F1-1A64-9CCE-F0E7-F1A5D9C6FF56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2;p36">
              <a:extLst>
                <a:ext uri="{FF2B5EF4-FFF2-40B4-BE49-F238E27FC236}">
                  <a16:creationId xmlns:a16="http://schemas.microsoft.com/office/drawing/2014/main" id="{837501EE-58C6-ECC2-E8EE-844D8A7B7702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3;p36">
              <a:extLst>
                <a:ext uri="{FF2B5EF4-FFF2-40B4-BE49-F238E27FC236}">
                  <a16:creationId xmlns:a16="http://schemas.microsoft.com/office/drawing/2014/main" id="{9E7BC1B9-3D1C-B514-0705-3E16E646F564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4;p36">
              <a:extLst>
                <a:ext uri="{FF2B5EF4-FFF2-40B4-BE49-F238E27FC236}">
                  <a16:creationId xmlns:a16="http://schemas.microsoft.com/office/drawing/2014/main" id="{465B77C5-FEDA-4EF0-FB41-1CE1AAB9A9A7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5;p36">
              <a:extLst>
                <a:ext uri="{FF2B5EF4-FFF2-40B4-BE49-F238E27FC236}">
                  <a16:creationId xmlns:a16="http://schemas.microsoft.com/office/drawing/2014/main" id="{87BE8D25-4452-14C6-93AF-10EB8D088420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6;p36">
              <a:extLst>
                <a:ext uri="{FF2B5EF4-FFF2-40B4-BE49-F238E27FC236}">
                  <a16:creationId xmlns:a16="http://schemas.microsoft.com/office/drawing/2014/main" id="{40026C05-319A-DBD1-6298-F1C01B546522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7;p36">
              <a:extLst>
                <a:ext uri="{FF2B5EF4-FFF2-40B4-BE49-F238E27FC236}">
                  <a16:creationId xmlns:a16="http://schemas.microsoft.com/office/drawing/2014/main" id="{6D01A50F-9A1E-6034-F1CE-D1DFA3882EE4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8;p36">
              <a:extLst>
                <a:ext uri="{FF2B5EF4-FFF2-40B4-BE49-F238E27FC236}">
                  <a16:creationId xmlns:a16="http://schemas.microsoft.com/office/drawing/2014/main" id="{97B98C1F-6685-B5D4-B8DC-503563EF0304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9;p36">
              <a:extLst>
                <a:ext uri="{FF2B5EF4-FFF2-40B4-BE49-F238E27FC236}">
                  <a16:creationId xmlns:a16="http://schemas.microsoft.com/office/drawing/2014/main" id="{5BF526E8-EFDB-DA8D-ABD2-8E05FF6E0E28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0;p36">
              <a:extLst>
                <a:ext uri="{FF2B5EF4-FFF2-40B4-BE49-F238E27FC236}">
                  <a16:creationId xmlns:a16="http://schemas.microsoft.com/office/drawing/2014/main" id="{7E376A12-E6A2-E0D2-2A45-BC2F72D8A473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1;p36">
              <a:extLst>
                <a:ext uri="{FF2B5EF4-FFF2-40B4-BE49-F238E27FC236}">
                  <a16:creationId xmlns:a16="http://schemas.microsoft.com/office/drawing/2014/main" id="{A3121BC9-1F4D-A557-9A9B-AA644EB95820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2;p36">
              <a:extLst>
                <a:ext uri="{FF2B5EF4-FFF2-40B4-BE49-F238E27FC236}">
                  <a16:creationId xmlns:a16="http://schemas.microsoft.com/office/drawing/2014/main" id="{A095928B-6879-63A5-C065-59E4BCBC458B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3;p36">
              <a:extLst>
                <a:ext uri="{FF2B5EF4-FFF2-40B4-BE49-F238E27FC236}">
                  <a16:creationId xmlns:a16="http://schemas.microsoft.com/office/drawing/2014/main" id="{2381A357-47D4-8E85-541C-7F291CEEE791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;p36">
              <a:extLst>
                <a:ext uri="{FF2B5EF4-FFF2-40B4-BE49-F238E27FC236}">
                  <a16:creationId xmlns:a16="http://schemas.microsoft.com/office/drawing/2014/main" id="{A7EBF79D-E900-C4D2-F538-5954927422C7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5;p36">
              <a:extLst>
                <a:ext uri="{FF2B5EF4-FFF2-40B4-BE49-F238E27FC236}">
                  <a16:creationId xmlns:a16="http://schemas.microsoft.com/office/drawing/2014/main" id="{ECB49568-848D-2E81-B1C6-412529737E7B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;p36">
              <a:extLst>
                <a:ext uri="{FF2B5EF4-FFF2-40B4-BE49-F238E27FC236}">
                  <a16:creationId xmlns:a16="http://schemas.microsoft.com/office/drawing/2014/main" id="{DBEB88CC-70E2-94EF-F660-432C0F6A744F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7;p36">
              <a:extLst>
                <a:ext uri="{FF2B5EF4-FFF2-40B4-BE49-F238E27FC236}">
                  <a16:creationId xmlns:a16="http://schemas.microsoft.com/office/drawing/2014/main" id="{F27888BF-4AF0-ED36-4C4F-12CBFEBFC59C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8;p36">
              <a:extLst>
                <a:ext uri="{FF2B5EF4-FFF2-40B4-BE49-F238E27FC236}">
                  <a16:creationId xmlns:a16="http://schemas.microsoft.com/office/drawing/2014/main" id="{8E26DDB4-E0DE-ADF8-1AF9-E48A52BD9CB1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9;p36">
              <a:extLst>
                <a:ext uri="{FF2B5EF4-FFF2-40B4-BE49-F238E27FC236}">
                  <a16:creationId xmlns:a16="http://schemas.microsoft.com/office/drawing/2014/main" id="{705D695B-CCEA-A87D-34AA-07B7129CD179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0;p36">
              <a:extLst>
                <a:ext uri="{FF2B5EF4-FFF2-40B4-BE49-F238E27FC236}">
                  <a16:creationId xmlns:a16="http://schemas.microsoft.com/office/drawing/2014/main" id="{9DC608B8-3B5D-63DD-A633-031D37C5F317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91;p36">
              <a:extLst>
                <a:ext uri="{FF2B5EF4-FFF2-40B4-BE49-F238E27FC236}">
                  <a16:creationId xmlns:a16="http://schemas.microsoft.com/office/drawing/2014/main" id="{51B0CD9E-F2ED-3A32-7455-A7F63C3683FD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92;p36">
              <a:extLst>
                <a:ext uri="{FF2B5EF4-FFF2-40B4-BE49-F238E27FC236}">
                  <a16:creationId xmlns:a16="http://schemas.microsoft.com/office/drawing/2014/main" id="{CC0B77FD-0F9B-99E8-ABC5-69E90882C5F8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93;p36">
              <a:extLst>
                <a:ext uri="{FF2B5EF4-FFF2-40B4-BE49-F238E27FC236}">
                  <a16:creationId xmlns:a16="http://schemas.microsoft.com/office/drawing/2014/main" id="{2CC897EA-24E7-DA11-9155-8DE2581C2E48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94;p36">
              <a:extLst>
                <a:ext uri="{FF2B5EF4-FFF2-40B4-BE49-F238E27FC236}">
                  <a16:creationId xmlns:a16="http://schemas.microsoft.com/office/drawing/2014/main" id="{49043D00-A482-B954-E6DE-6EE0717D92AA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75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Spy</a:t>
            </a:r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601142" y="1250019"/>
            <a:ext cx="8202616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Registry Spy is a free, open-source cross-platform Windows Registry viewer. It is a fast, modern, and versatile explorer for raw registry files.</a:t>
            </a:r>
          </a:p>
        </p:txBody>
      </p:sp>
      <p:pic>
        <p:nvPicPr>
          <p:cNvPr id="2" name="Picture 2" descr="Registry Spy">
            <a:extLst>
              <a:ext uri="{FF2B5EF4-FFF2-40B4-BE49-F238E27FC236}">
                <a16:creationId xmlns:a16="http://schemas.microsoft.com/office/drawing/2014/main" id="{8B415812-5E69-110C-3431-428BFF75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394" y="2711779"/>
            <a:ext cx="3647925" cy="78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128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 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Python &gt;= 3.8</a:t>
            </a:r>
            <a:endParaRPr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/>
              <a:t>Python is a high-level, general-purpose programming language. Its design philosophy emphasizes code readability with the use of significant indentation via the off-side rule.</a:t>
            </a:r>
            <a:endParaRPr dirty="0"/>
          </a:p>
        </p:txBody>
      </p:sp>
      <p:grpSp>
        <p:nvGrpSpPr>
          <p:cNvPr id="529" name="Google Shape;529;p36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530" name="Google Shape;530;p36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5" name="Google Shape;595;p36"/>
          <p:cNvCxnSpPr/>
          <p:nvPr/>
        </p:nvCxnSpPr>
        <p:spPr>
          <a:xfrm>
            <a:off x="3057825" y="148904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52274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EDR - </a:t>
            </a:r>
            <a:r>
              <a:rPr lang="en-US" dirty="0" err="1"/>
              <a:t>OpenEDR</a:t>
            </a:r>
            <a:endParaRPr lang="en-US"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Spy</a:t>
            </a:r>
            <a:endParaRPr dirty="0"/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 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Operation System</a:t>
            </a:r>
          </a:p>
        </p:txBody>
      </p:sp>
      <p:cxnSp>
        <p:nvCxnSpPr>
          <p:cNvPr id="595" name="Google Shape;595;p36"/>
          <p:cNvCxnSpPr/>
          <p:nvPr/>
        </p:nvCxnSpPr>
        <p:spPr>
          <a:xfrm>
            <a:off x="3404181" y="1518079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24D8AA68-F314-7720-B60E-A3E8505B9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929" y="1141800"/>
            <a:ext cx="4703423" cy="37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Version</a:t>
            </a:r>
          </a:p>
        </p:txBody>
      </p:sp>
      <p:cxnSp>
        <p:nvCxnSpPr>
          <p:cNvPr id="595" name="Google Shape;595;p36"/>
          <p:cNvCxnSpPr/>
          <p:nvPr/>
        </p:nvCxnSpPr>
        <p:spPr>
          <a:xfrm>
            <a:off x="2184981" y="146846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32FA061-66AE-599F-CBC2-542616B1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9" y="1206681"/>
            <a:ext cx="6024749" cy="33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80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Pip            pip install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    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buNone/>
            </a:pPr>
            <a:r>
              <a:rPr lang="en" sz="2000" dirty="0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Manual            pip install –r requirements.txt</a:t>
            </a:r>
          </a:p>
          <a:p>
            <a:pPr marL="0" indent="0">
              <a:buNone/>
            </a:pP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python setup.py install	   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buNone/>
            </a:pPr>
            <a:r>
              <a:rPr lang="en" sz="2000" dirty="0">
                <a:solidFill>
                  <a:schemeClr val="accent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Standalone	          pip install –r requirements.txt </a:t>
            </a:r>
          </a:p>
          <a:p>
            <a:pPr marL="0" indent="0">
              <a:buNone/>
            </a:pP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python registryspy.py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cxnSp>
        <p:nvCxnSpPr>
          <p:cNvPr id="595" name="Google Shape;595;p36"/>
          <p:cNvCxnSpPr/>
          <p:nvPr/>
        </p:nvCxnSpPr>
        <p:spPr>
          <a:xfrm>
            <a:off x="1660442" y="148263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" name="Google Shape;595;p36">
            <a:extLst>
              <a:ext uri="{FF2B5EF4-FFF2-40B4-BE49-F238E27FC236}">
                <a16:creationId xmlns:a16="http://schemas.microsoft.com/office/drawing/2014/main" id="{11CB22C9-D194-CAE7-7B9A-E9B03B720B47}"/>
              </a:ext>
            </a:extLst>
          </p:cNvPr>
          <p:cNvCxnSpPr/>
          <p:nvPr/>
        </p:nvCxnSpPr>
        <p:spPr>
          <a:xfrm>
            <a:off x="5038051" y="148263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" name="Google Shape;595;p36">
            <a:extLst>
              <a:ext uri="{FF2B5EF4-FFF2-40B4-BE49-F238E27FC236}">
                <a16:creationId xmlns:a16="http://schemas.microsoft.com/office/drawing/2014/main" id="{EF2B7731-2515-A278-095C-9ED542E95997}"/>
              </a:ext>
            </a:extLst>
          </p:cNvPr>
          <p:cNvCxnSpPr/>
          <p:nvPr/>
        </p:nvCxnSpPr>
        <p:spPr>
          <a:xfrm>
            <a:off x="2138907" y="21950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" name="Google Shape;595;p36">
            <a:extLst>
              <a:ext uri="{FF2B5EF4-FFF2-40B4-BE49-F238E27FC236}">
                <a16:creationId xmlns:a16="http://schemas.microsoft.com/office/drawing/2014/main" id="{E7404B8E-CBC6-F172-8561-B227EE513BE1}"/>
              </a:ext>
            </a:extLst>
          </p:cNvPr>
          <p:cNvCxnSpPr/>
          <p:nvPr/>
        </p:nvCxnSpPr>
        <p:spPr>
          <a:xfrm>
            <a:off x="6608126" y="21950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" name="Google Shape;595;p36">
            <a:extLst>
              <a:ext uri="{FF2B5EF4-FFF2-40B4-BE49-F238E27FC236}">
                <a16:creationId xmlns:a16="http://schemas.microsoft.com/office/drawing/2014/main" id="{1162663B-CED5-A5EF-D68E-05C36806A30A}"/>
              </a:ext>
            </a:extLst>
          </p:cNvPr>
          <p:cNvCxnSpPr/>
          <p:nvPr/>
        </p:nvCxnSpPr>
        <p:spPr>
          <a:xfrm>
            <a:off x="4070488" y="251399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" name="Google Shape;595;p36">
            <a:extLst>
              <a:ext uri="{FF2B5EF4-FFF2-40B4-BE49-F238E27FC236}">
                <a16:creationId xmlns:a16="http://schemas.microsoft.com/office/drawing/2014/main" id="{FC7CAD7C-DCF9-AA27-E5B8-BE4F21140AC1}"/>
              </a:ext>
            </a:extLst>
          </p:cNvPr>
          <p:cNvCxnSpPr/>
          <p:nvPr/>
        </p:nvCxnSpPr>
        <p:spPr>
          <a:xfrm>
            <a:off x="2638637" y="32618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" name="Google Shape;595;p36">
            <a:extLst>
              <a:ext uri="{FF2B5EF4-FFF2-40B4-BE49-F238E27FC236}">
                <a16:creationId xmlns:a16="http://schemas.microsoft.com/office/drawing/2014/main" id="{C1628E67-DCB3-EAA8-0291-CC221F35BD7E}"/>
              </a:ext>
            </a:extLst>
          </p:cNvPr>
          <p:cNvCxnSpPr/>
          <p:nvPr/>
        </p:nvCxnSpPr>
        <p:spPr>
          <a:xfrm>
            <a:off x="6987354" y="32618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452504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Implemetation</a:t>
            </a:r>
            <a:endParaRPr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6F81766-0FF3-4B04-C887-A79EC80CC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84" y="1162737"/>
            <a:ext cx="6804231" cy="3827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77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Implemetation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EB849-8C40-5B17-A6D8-26363C97A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2" t="14456" r="39037" b="78635"/>
          <a:stretch/>
        </p:blipFill>
        <p:spPr>
          <a:xfrm>
            <a:off x="417033" y="1242400"/>
            <a:ext cx="8309933" cy="971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6C0AB6-D32A-BA7F-AD72-F3ADE6289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98" y="2436333"/>
            <a:ext cx="8714801" cy="245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32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Implemetation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83CF-1608-057A-0AF4-B9643A95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1427150"/>
            <a:ext cx="79057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87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991" name="Google Shape;991;p39"/>
          <p:cNvSpPr txBox="1"/>
          <p:nvPr/>
        </p:nvSpPr>
        <p:spPr>
          <a:xfrm>
            <a:off x="715100" y="1242400"/>
            <a:ext cx="7713900" cy="26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hlinkClick r:id="rId3"/>
              </a:rPr>
              <a:t>What is EDR (Endpoint Detection &amp; Response)? Open source EDR® (openedr.com)</a:t>
            </a:r>
            <a:endParaRPr lang="en-US" dirty="0"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hlinkClick r:id="rId4"/>
              </a:rPr>
              <a:t>GitHub - </a:t>
            </a:r>
            <a:r>
              <a:rPr lang="en-US" dirty="0" err="1">
                <a:hlinkClick r:id="rId4"/>
              </a:rPr>
              <a:t>andyjsmith</a:t>
            </a:r>
            <a:r>
              <a:rPr lang="en-US" dirty="0">
                <a:hlinkClick r:id="rId4"/>
              </a:rPr>
              <a:t>/Registry-Spy: Cross-platform registry browser for raw Windows registry files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Any questions?</a:t>
            </a:r>
            <a:endParaRPr dirty="0"/>
          </a:p>
        </p:txBody>
      </p:sp>
      <p:sp>
        <p:nvSpPr>
          <p:cNvPr id="602" name="Google Shape;602;p37"/>
          <p:cNvSpPr txBox="1"/>
          <p:nvPr/>
        </p:nvSpPr>
        <p:spPr>
          <a:xfrm>
            <a:off x="715100" y="4014775"/>
            <a:ext cx="3856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Please, keep this slide as attribution</a:t>
            </a:r>
            <a:endParaRPr sz="1000" b="1"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623" name="Google Shape;623;p37"/>
          <p:cNvCxnSpPr/>
          <p:nvPr/>
        </p:nvCxnSpPr>
        <p:spPr>
          <a:xfrm>
            <a:off x="3578325" y="11656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37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5" name="Google Shape;625;p37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626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099" y="1925850"/>
            <a:ext cx="7429441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EDR – Endpoint Detect </a:t>
            </a:r>
            <a:r>
              <a:rPr lang="en-US" sz="3600" dirty="0" err="1"/>
              <a:t>Respone</a:t>
            </a:r>
            <a:br>
              <a:rPr lang="en-US" sz="3600" dirty="0"/>
            </a:br>
            <a:r>
              <a:rPr lang="en-US" sz="3600" dirty="0" err="1"/>
              <a:t>OpenEDR</a:t>
            </a:r>
            <a:endParaRPr sz="3600"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lang="en-US"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601142" y="1250019"/>
            <a:ext cx="8124644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Open EDR is a sophisticated, free, open-source endpoint detection and response solution. It provides analytic detection with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Mitre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ATT&amp;CK visibility for event correlation and root cause analysis of adversarial threat activity and behaviors in real time. </a:t>
            </a:r>
          </a:p>
          <a:p>
            <a:pPr marL="139700" indent="0" algn="l">
              <a:buNone/>
            </a:pPr>
            <a:endParaRPr lang="en-US" dirty="0">
              <a:solidFill>
                <a:srgbClr val="1F2328"/>
              </a:solidFill>
              <a:latin typeface="-apple-system"/>
            </a:endParaRPr>
          </a:p>
          <a:p>
            <a:pPr marL="13970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This world-class endpoint telemetry platform is available to all cyber-security professionals, and every sized organization, to defend against threat actors and cyber criminals.</a:t>
            </a:r>
          </a:p>
        </p:txBody>
      </p:sp>
      <p:pic>
        <p:nvPicPr>
          <p:cNvPr id="4" name="Picture 3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20C9B4B1-A224-6D14-DAB2-290339117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8900" y="3465057"/>
            <a:ext cx="3886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lang="en-US" dirty="0"/>
          </a:p>
        </p:txBody>
      </p:sp>
      <p:pic>
        <p:nvPicPr>
          <p:cNvPr id="517" name="Picture 516">
            <a:extLst>
              <a:ext uri="{FF2B5EF4-FFF2-40B4-BE49-F238E27FC236}">
                <a16:creationId xmlns:a16="http://schemas.microsoft.com/office/drawing/2014/main" id="{E9574F8C-93B9-8FEE-4AFF-9A17F9C9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97" y="1139694"/>
            <a:ext cx="6946605" cy="38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8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6377B-5DAA-0FF2-9075-D84248E6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52" y="1155143"/>
            <a:ext cx="6354496" cy="37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8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582AC-3217-1106-2DE4-F089F3B6B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5" y="1121898"/>
            <a:ext cx="6935289" cy="3901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Agent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C5E1E-599B-792A-D208-5963E8F5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47" y="1242400"/>
            <a:ext cx="6737105" cy="37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66522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321</Words>
  <Application>Microsoft Office PowerPoint</Application>
  <PresentationFormat>On-screen Show (16:9)</PresentationFormat>
  <Paragraphs>71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Montserrat SemiBold</vt:lpstr>
      <vt:lpstr>Bebas Neue</vt:lpstr>
      <vt:lpstr>Gantari</vt:lpstr>
      <vt:lpstr>Golos Text Medium</vt:lpstr>
      <vt:lpstr>-apple-system</vt:lpstr>
      <vt:lpstr>Golos Text</vt:lpstr>
      <vt:lpstr>Arial</vt:lpstr>
      <vt:lpstr>Calibri</vt:lpstr>
      <vt:lpstr>Artificial Intelligence by Slidesgo</vt:lpstr>
      <vt:lpstr>OpenEDR Registry Spy</vt:lpstr>
      <vt:lpstr>OUR TEAM</vt:lpstr>
      <vt:lpstr>01</vt:lpstr>
      <vt:lpstr>EDR – Endpoint Detect Respone OpenEDR</vt:lpstr>
      <vt:lpstr>OpenEDR</vt:lpstr>
      <vt:lpstr>OpenEDR</vt:lpstr>
      <vt:lpstr>OpenEDR</vt:lpstr>
      <vt:lpstr>Installation</vt:lpstr>
      <vt:lpstr>Installation Agent</vt:lpstr>
      <vt:lpstr>Installation Agent</vt:lpstr>
      <vt:lpstr>Installation Packages</vt:lpstr>
      <vt:lpstr>Tool scanning</vt:lpstr>
      <vt:lpstr>Tool scanning</vt:lpstr>
      <vt:lpstr>Tool scanning</vt:lpstr>
      <vt:lpstr>Tool scanning</vt:lpstr>
      <vt:lpstr>Malware</vt:lpstr>
      <vt:lpstr>Malware</vt:lpstr>
      <vt:lpstr>Malware</vt:lpstr>
      <vt:lpstr>Malware</vt:lpstr>
      <vt:lpstr>Malware</vt:lpstr>
      <vt:lpstr>Malware</vt:lpstr>
      <vt:lpstr>PyGoat – Top 10 OWASP</vt:lpstr>
      <vt:lpstr>PyGoat – Top 10 OWASP</vt:lpstr>
      <vt:lpstr>PyGoat – Top 10 OWASP</vt:lpstr>
      <vt:lpstr>WebGoat – Top 10 OWASP</vt:lpstr>
      <vt:lpstr>Weakness</vt:lpstr>
      <vt:lpstr>Registry Spy</vt:lpstr>
      <vt:lpstr>Registry Spy</vt:lpstr>
      <vt:lpstr>Requirement installation</vt:lpstr>
      <vt:lpstr>Requirement installation</vt:lpstr>
      <vt:lpstr>Installation</vt:lpstr>
      <vt:lpstr>Installation</vt:lpstr>
      <vt:lpstr>Implemetation</vt:lpstr>
      <vt:lpstr>Implemetation</vt:lpstr>
      <vt:lpstr>Implemetation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Registry Spy OpenEDR</dc:title>
  <cp:lastModifiedBy>Võ Anh Kiệt</cp:lastModifiedBy>
  <cp:revision>21</cp:revision>
  <dcterms:modified xsi:type="dcterms:W3CDTF">2023-05-17T09:12:42Z</dcterms:modified>
</cp:coreProperties>
</file>